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C1581-0192-43AD-AF06-DD452F5F58B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669E5-A6DE-40D6-A581-115318CB2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6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C48C-B919-4567-A491-0F0D2A66F75E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6225-F94B-49D1-8B0F-982D114AF1BD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2891-6059-44EE-AF7D-CF6E5A230CC3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0DA7-F590-4C19-9520-0013F57C9204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884D-280C-4B27-B537-28F16070E9F1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6838-327E-4A11-A87F-CF2A624B9161}" type="datetime1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DB88-F0A6-4A51-96D4-4078C03C2860}" type="datetime1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B383-BEA3-477D-918E-83ABBEEDBC67}" type="datetime1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08F0-2BE1-4A00-85E2-306737C72B33}" type="datetime1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0B1C-C645-43B6-8538-D29C7D8A2047}" type="datetime1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BC1F-635B-4BF6-9F14-9078C5E919B3}" type="datetime1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5889B-550D-47BB-AFD9-FAADE3A08A4B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300413" y="1711325"/>
            <a:ext cx="2476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Title of the Paper</a:t>
            </a:r>
          </a:p>
          <a:p>
            <a:pPr algn="ctr" rtl="1" eaLnBrk="1" hangingPunct="1">
              <a:lnSpc>
                <a:spcPct val="110000"/>
              </a:lnSpc>
              <a:defRPr/>
            </a:pPr>
            <a:endParaRPr lang="fa-IR" sz="1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681413" y="2949575"/>
            <a:ext cx="16525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Author*</a:t>
            </a:r>
          </a:p>
          <a:p>
            <a:pPr algn="ctr" eaLnBrk="1" hangingPunct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Affiliation</a:t>
            </a:r>
          </a:p>
          <a:p>
            <a:pPr algn="ctr" eaLnBrk="1" hangingPunct="1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Author</a:t>
            </a:r>
          </a:p>
          <a:p>
            <a:pPr algn="ctr" eaLnBrk="1" hangingPunct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Affiliation</a:t>
            </a:r>
          </a:p>
          <a:p>
            <a:pPr algn="ctr" eaLnBrk="1" hangingPunct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tsco</dc:creator>
  <cp:lastModifiedBy>tsco</cp:lastModifiedBy>
  <cp:revision>4</cp:revision>
  <dcterms:created xsi:type="dcterms:W3CDTF">2006-08-16T00:00:00Z</dcterms:created>
  <dcterms:modified xsi:type="dcterms:W3CDTF">2022-11-22T07:05:45Z</dcterms:modified>
</cp:coreProperties>
</file>