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5203150" cy="36004500"/>
  <p:notesSz cx="6858000" cy="9144000"/>
  <p:defaultTextStyle>
    <a:defPPr>
      <a:defRPr lang="en-US"/>
    </a:defPPr>
    <a:lvl1pPr marL="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1pPr>
    <a:lvl2pPr marL="174879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2pPr>
    <a:lvl3pPr marL="349758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3pPr>
    <a:lvl4pPr marL="524637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4pPr>
    <a:lvl5pPr marL="699516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5pPr>
    <a:lvl6pPr marL="874395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6pPr>
    <a:lvl7pPr marL="1049274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7pPr>
    <a:lvl8pPr marL="1224153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8pPr>
    <a:lvl9pPr marL="1399032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" d="100"/>
          <a:sy n="16" d="100"/>
        </p:scale>
        <p:origin x="-2394" y="-228"/>
      </p:cViewPr>
      <p:guideLst>
        <p:guide orient="horz" pos="11340"/>
        <p:guide pos="79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236" y="11184734"/>
            <a:ext cx="21422678" cy="7717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473" y="20402550"/>
            <a:ext cx="17642205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48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97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46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995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43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492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4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99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72284" y="1441852"/>
            <a:ext cx="5670709" cy="307205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60157" y="1441852"/>
            <a:ext cx="16592074" cy="307205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875" y="23136228"/>
            <a:ext cx="21422678" cy="7150894"/>
          </a:xfrm>
        </p:spPr>
        <p:txBody>
          <a:bodyPr anchor="t"/>
          <a:lstStyle>
            <a:lvl1pPr algn="l">
              <a:defRPr sz="1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0875" y="15260246"/>
            <a:ext cx="21422678" cy="7875982"/>
          </a:xfrm>
        </p:spPr>
        <p:txBody>
          <a:bodyPr anchor="b"/>
          <a:lstStyle>
            <a:lvl1pPr marL="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1pPr>
            <a:lvl2pPr marL="174879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49758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4637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699516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74395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49274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24153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399032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0158" y="8401053"/>
            <a:ext cx="11131391" cy="23761306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11601" y="8401053"/>
            <a:ext cx="11131391" cy="23761306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158" y="8059343"/>
            <a:ext cx="11135768" cy="3358751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790" indent="0">
              <a:buNone/>
              <a:defRPr sz="7700" b="1"/>
            </a:lvl2pPr>
            <a:lvl3pPr marL="3497580" indent="0">
              <a:buNone/>
              <a:defRPr sz="6900" b="1"/>
            </a:lvl3pPr>
            <a:lvl4pPr marL="5246370" indent="0">
              <a:buNone/>
              <a:defRPr sz="6100" b="1"/>
            </a:lvl4pPr>
            <a:lvl5pPr marL="6995160" indent="0">
              <a:buNone/>
              <a:defRPr sz="6100" b="1"/>
            </a:lvl5pPr>
            <a:lvl6pPr marL="8743950" indent="0">
              <a:buNone/>
              <a:defRPr sz="6100" b="1"/>
            </a:lvl6pPr>
            <a:lvl7pPr marL="10492740" indent="0">
              <a:buNone/>
              <a:defRPr sz="6100" b="1"/>
            </a:lvl7pPr>
            <a:lvl8pPr marL="12241530" indent="0">
              <a:buNone/>
              <a:defRPr sz="6100" b="1"/>
            </a:lvl8pPr>
            <a:lvl9pPr marL="13990320" indent="0">
              <a:buNone/>
              <a:defRPr sz="6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158" y="11418094"/>
            <a:ext cx="11135768" cy="20744262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02852" y="8059343"/>
            <a:ext cx="11140142" cy="3358751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790" indent="0">
              <a:buNone/>
              <a:defRPr sz="7700" b="1"/>
            </a:lvl2pPr>
            <a:lvl3pPr marL="3497580" indent="0">
              <a:buNone/>
              <a:defRPr sz="6900" b="1"/>
            </a:lvl3pPr>
            <a:lvl4pPr marL="5246370" indent="0">
              <a:buNone/>
              <a:defRPr sz="6100" b="1"/>
            </a:lvl4pPr>
            <a:lvl5pPr marL="6995160" indent="0">
              <a:buNone/>
              <a:defRPr sz="6100" b="1"/>
            </a:lvl5pPr>
            <a:lvl6pPr marL="8743950" indent="0">
              <a:buNone/>
              <a:defRPr sz="6100" b="1"/>
            </a:lvl6pPr>
            <a:lvl7pPr marL="10492740" indent="0">
              <a:buNone/>
              <a:defRPr sz="6100" b="1"/>
            </a:lvl7pPr>
            <a:lvl8pPr marL="12241530" indent="0">
              <a:buNone/>
              <a:defRPr sz="6100" b="1"/>
            </a:lvl8pPr>
            <a:lvl9pPr marL="13990320" indent="0">
              <a:buNone/>
              <a:defRPr sz="6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02852" y="11418094"/>
            <a:ext cx="11140142" cy="20744262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159" y="1433512"/>
            <a:ext cx="8291663" cy="6100763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3732" y="1433515"/>
            <a:ext cx="14089261" cy="30728843"/>
          </a:xfrm>
        </p:spPr>
        <p:txBody>
          <a:bodyPr/>
          <a:lstStyle>
            <a:lvl1pPr>
              <a:defRPr sz="12200"/>
            </a:lvl1pPr>
            <a:lvl2pPr>
              <a:defRPr sz="10700"/>
            </a:lvl2pPr>
            <a:lvl3pPr>
              <a:defRPr sz="92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159" y="7534278"/>
            <a:ext cx="8291663" cy="24628081"/>
          </a:xfrm>
        </p:spPr>
        <p:txBody>
          <a:bodyPr/>
          <a:lstStyle>
            <a:lvl1pPr marL="0" indent="0">
              <a:buNone/>
              <a:defRPr sz="5400"/>
            </a:lvl1pPr>
            <a:lvl2pPr marL="1748790" indent="0">
              <a:buNone/>
              <a:defRPr sz="4600"/>
            </a:lvl2pPr>
            <a:lvl3pPr marL="3497580" indent="0">
              <a:buNone/>
              <a:defRPr sz="3800"/>
            </a:lvl3pPr>
            <a:lvl4pPr marL="5246370" indent="0">
              <a:buNone/>
              <a:defRPr sz="3400"/>
            </a:lvl4pPr>
            <a:lvl5pPr marL="6995160" indent="0">
              <a:buNone/>
              <a:defRPr sz="3400"/>
            </a:lvl5pPr>
            <a:lvl6pPr marL="8743950" indent="0">
              <a:buNone/>
              <a:defRPr sz="3400"/>
            </a:lvl6pPr>
            <a:lvl7pPr marL="10492740" indent="0">
              <a:buNone/>
              <a:defRPr sz="3400"/>
            </a:lvl7pPr>
            <a:lvl8pPr marL="12241530" indent="0">
              <a:buNone/>
              <a:defRPr sz="3400"/>
            </a:lvl8pPr>
            <a:lvl9pPr marL="13990320" indent="0">
              <a:buNone/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994" y="25203150"/>
            <a:ext cx="15121890" cy="2975375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9994" y="3217069"/>
            <a:ext cx="15121890" cy="21602700"/>
          </a:xfrm>
        </p:spPr>
        <p:txBody>
          <a:bodyPr/>
          <a:lstStyle>
            <a:lvl1pPr marL="0" indent="0">
              <a:buNone/>
              <a:defRPr sz="12200"/>
            </a:lvl1pPr>
            <a:lvl2pPr marL="1748790" indent="0">
              <a:buNone/>
              <a:defRPr sz="10700"/>
            </a:lvl2pPr>
            <a:lvl3pPr marL="3497580" indent="0">
              <a:buNone/>
              <a:defRPr sz="9200"/>
            </a:lvl3pPr>
            <a:lvl4pPr marL="5246370" indent="0">
              <a:buNone/>
              <a:defRPr sz="7700"/>
            </a:lvl4pPr>
            <a:lvl5pPr marL="6995160" indent="0">
              <a:buNone/>
              <a:defRPr sz="7700"/>
            </a:lvl5pPr>
            <a:lvl6pPr marL="8743950" indent="0">
              <a:buNone/>
              <a:defRPr sz="7700"/>
            </a:lvl6pPr>
            <a:lvl7pPr marL="10492740" indent="0">
              <a:buNone/>
              <a:defRPr sz="7700"/>
            </a:lvl7pPr>
            <a:lvl8pPr marL="12241530" indent="0">
              <a:buNone/>
              <a:defRPr sz="7700"/>
            </a:lvl8pPr>
            <a:lvl9pPr marL="13990320" indent="0">
              <a:buNone/>
              <a:defRPr sz="7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9994" y="28178524"/>
            <a:ext cx="15121890" cy="4225526"/>
          </a:xfrm>
        </p:spPr>
        <p:txBody>
          <a:bodyPr/>
          <a:lstStyle>
            <a:lvl1pPr marL="0" indent="0">
              <a:buNone/>
              <a:defRPr sz="5400"/>
            </a:lvl1pPr>
            <a:lvl2pPr marL="1748790" indent="0">
              <a:buNone/>
              <a:defRPr sz="4600"/>
            </a:lvl2pPr>
            <a:lvl3pPr marL="3497580" indent="0">
              <a:buNone/>
              <a:defRPr sz="3800"/>
            </a:lvl3pPr>
            <a:lvl4pPr marL="5246370" indent="0">
              <a:buNone/>
              <a:defRPr sz="3400"/>
            </a:lvl4pPr>
            <a:lvl5pPr marL="6995160" indent="0">
              <a:buNone/>
              <a:defRPr sz="3400"/>
            </a:lvl5pPr>
            <a:lvl6pPr marL="8743950" indent="0">
              <a:buNone/>
              <a:defRPr sz="3400"/>
            </a:lvl6pPr>
            <a:lvl7pPr marL="10492740" indent="0">
              <a:buNone/>
              <a:defRPr sz="3400"/>
            </a:lvl7pPr>
            <a:lvl8pPr marL="12241530" indent="0">
              <a:buNone/>
              <a:defRPr sz="3400"/>
            </a:lvl8pPr>
            <a:lvl9pPr marL="13990320" indent="0">
              <a:buNone/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0158" y="1441850"/>
            <a:ext cx="22682835" cy="6000750"/>
          </a:xfrm>
          <a:prstGeom prst="rect">
            <a:avLst/>
          </a:prstGeom>
        </p:spPr>
        <p:txBody>
          <a:bodyPr vert="horz" lIns="349758" tIns="174879" rIns="349758" bIns="17487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158" y="8401053"/>
            <a:ext cx="22682835" cy="23761306"/>
          </a:xfrm>
          <a:prstGeom prst="rect">
            <a:avLst/>
          </a:prstGeom>
        </p:spPr>
        <p:txBody>
          <a:bodyPr vert="horz" lIns="349758" tIns="174879" rIns="349758" bIns="1748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60158" y="33370840"/>
            <a:ext cx="5880735" cy="1916906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l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11076" y="33370840"/>
            <a:ext cx="7980998" cy="1916906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ct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62258" y="33370840"/>
            <a:ext cx="5880735" cy="1916906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97580" rtl="0" eaLnBrk="1" latinLnBrk="0" hangingPunct="1">
        <a:spcBef>
          <a:spcPct val="0"/>
        </a:spcBef>
        <a:buNone/>
        <a:defRPr sz="1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1593" indent="-1311593" algn="l" defTabSz="3497580" rtl="0" eaLnBrk="1" latinLnBrk="0" hangingPunct="1">
        <a:spcBef>
          <a:spcPct val="20000"/>
        </a:spcBef>
        <a:buFont typeface="Arial" pitchFamily="34" charset="0"/>
        <a:buChar char="•"/>
        <a:defRPr sz="12200" kern="1200">
          <a:solidFill>
            <a:schemeClr val="tx1"/>
          </a:solidFill>
          <a:latin typeface="+mn-lt"/>
          <a:ea typeface="+mn-ea"/>
          <a:cs typeface="+mn-cs"/>
        </a:defRPr>
      </a:lvl1pPr>
      <a:lvl2pPr marL="2841784" indent="-1092994" algn="l" defTabSz="3497580" rtl="0" eaLnBrk="1" latinLnBrk="0" hangingPunct="1">
        <a:spcBef>
          <a:spcPct val="20000"/>
        </a:spcBef>
        <a:buFont typeface="Arial" pitchFamily="34" charset="0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2pPr>
      <a:lvl3pPr marL="437197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6120765" indent="-874395" algn="l" defTabSz="3497580" rtl="0" eaLnBrk="1" latinLnBrk="0" hangingPunct="1">
        <a:spcBef>
          <a:spcPct val="20000"/>
        </a:spcBef>
        <a:buFont typeface="Arial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869555" indent="-874395" algn="l" defTabSz="3497580" rtl="0" eaLnBrk="1" latinLnBrk="0" hangingPunct="1">
        <a:spcBef>
          <a:spcPct val="20000"/>
        </a:spcBef>
        <a:buFont typeface="Arial" pitchFamily="34" charset="0"/>
        <a:buChar char="»"/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61834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36713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11592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486471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4879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9758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4637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9516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4395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9274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4153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718341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8" name="Rectangle 167"/>
          <p:cNvSpPr>
            <a:spLocks noChangeArrowheads="1"/>
          </p:cNvSpPr>
          <p:nvPr/>
        </p:nvSpPr>
        <p:spPr bwMode="auto">
          <a:xfrm>
            <a:off x="708609" y="8671410"/>
            <a:ext cx="23774400" cy="720080"/>
          </a:xfrm>
          <a:prstGeom prst="roundRect">
            <a:avLst/>
          </a:prstGeom>
          <a:solidFill>
            <a:srgbClr val="002060"/>
          </a:solidFill>
          <a:ln w="9525">
            <a:noFill/>
            <a:miter lim="800000"/>
          </a:ln>
        </p:spPr>
        <p:txBody>
          <a:bodyPr wrap="none" lIns="137160" tIns="68580" rIns="137160" bIns="68580" anchor="ctr"/>
          <a:lstStyle>
            <a:defPPr>
              <a:defRPr kern="1200" smtId="4294967295"/>
            </a:defPPr>
          </a:lstStyle>
          <a:p>
            <a:pPr defTabSz="3762375"/>
            <a:r>
              <a:rPr lang="en-US" sz="3300" dirty="0">
                <a:solidFill>
                  <a:schemeClr val="bg1"/>
                </a:solidFill>
                <a:latin typeface="Nunito" panose="00000500000000000000" pitchFamily="2" charset="0"/>
              </a:rPr>
              <a:t>Abstract</a:t>
            </a:r>
          </a:p>
        </p:txBody>
      </p:sp>
      <p:sp>
        <p:nvSpPr>
          <p:cNvPr id="9" name="Rectangle 167"/>
          <p:cNvSpPr>
            <a:spLocks noChangeArrowheads="1"/>
          </p:cNvSpPr>
          <p:nvPr/>
        </p:nvSpPr>
        <p:spPr bwMode="auto">
          <a:xfrm>
            <a:off x="708610" y="12147281"/>
            <a:ext cx="23774400" cy="722376"/>
          </a:xfrm>
          <a:prstGeom prst="roundRect">
            <a:avLst/>
          </a:prstGeom>
          <a:solidFill>
            <a:srgbClr val="002060"/>
          </a:solidFill>
          <a:ln w="9525">
            <a:noFill/>
            <a:miter lim="800000"/>
          </a:ln>
        </p:spPr>
        <p:txBody>
          <a:bodyPr wrap="none" lIns="137160" tIns="68580" rIns="137160" bIns="68580" anchor="ctr"/>
          <a:lstStyle>
            <a:defPPr>
              <a:defRPr kern="1200" smtId="4294967295"/>
            </a:defPPr>
          </a:lstStyle>
          <a:p>
            <a:pPr defTabSz="3762375"/>
            <a:r>
              <a:rPr lang="en-US" sz="3300" dirty="0" smtClean="0">
                <a:solidFill>
                  <a:schemeClr val="bg1"/>
                </a:solidFill>
                <a:latin typeface="Nunito" panose="00000500000000000000" pitchFamily="2" charset="0"/>
              </a:rPr>
              <a:t>Introduction and Methodology</a:t>
            </a:r>
          </a:p>
        </p:txBody>
      </p:sp>
      <p:sp>
        <p:nvSpPr>
          <p:cNvPr id="10" name="Rectangle 167"/>
          <p:cNvSpPr>
            <a:spLocks noChangeArrowheads="1"/>
          </p:cNvSpPr>
          <p:nvPr/>
        </p:nvSpPr>
        <p:spPr bwMode="auto">
          <a:xfrm>
            <a:off x="708610" y="20849745"/>
            <a:ext cx="23774400" cy="722376"/>
          </a:xfrm>
          <a:prstGeom prst="roundRect">
            <a:avLst/>
          </a:prstGeom>
          <a:solidFill>
            <a:srgbClr val="002060"/>
          </a:solidFill>
          <a:ln w="9525">
            <a:noFill/>
            <a:miter lim="800000"/>
          </a:ln>
        </p:spPr>
        <p:txBody>
          <a:bodyPr wrap="none" lIns="137160" tIns="68580" rIns="137160" bIns="68580" anchor="ctr"/>
          <a:lstStyle>
            <a:defPPr>
              <a:defRPr kern="1200" smtId="4294967295"/>
            </a:defPPr>
          </a:lstStyle>
          <a:p>
            <a:pPr defTabSz="3762375"/>
            <a:r>
              <a:rPr lang="en-US" sz="3300" dirty="0" smtClean="0">
                <a:solidFill>
                  <a:schemeClr val="bg1"/>
                </a:solidFill>
                <a:latin typeface="Nunito" panose="00000500000000000000" pitchFamily="2" charset="0"/>
              </a:rPr>
              <a:t>Results &amp; Discussion</a:t>
            </a:r>
            <a:endParaRPr lang="en-US" sz="3300" dirty="0">
              <a:solidFill>
                <a:schemeClr val="bg1"/>
              </a:solidFill>
              <a:latin typeface="Nunito" panose="00000500000000000000" pitchFamily="2" charset="0"/>
            </a:endParaRPr>
          </a:p>
        </p:txBody>
      </p:sp>
      <p:sp>
        <p:nvSpPr>
          <p:cNvPr id="11" name="Rectangle 167"/>
          <p:cNvSpPr>
            <a:spLocks noChangeArrowheads="1"/>
          </p:cNvSpPr>
          <p:nvPr/>
        </p:nvSpPr>
        <p:spPr bwMode="auto">
          <a:xfrm>
            <a:off x="714375" y="27508685"/>
            <a:ext cx="23774400" cy="720080"/>
          </a:xfrm>
          <a:prstGeom prst="roundRect">
            <a:avLst/>
          </a:prstGeom>
          <a:solidFill>
            <a:srgbClr val="002060"/>
          </a:solidFill>
          <a:ln w="9525">
            <a:noFill/>
            <a:miter lim="800000"/>
          </a:ln>
        </p:spPr>
        <p:txBody>
          <a:bodyPr wrap="none" lIns="137160" tIns="68580" rIns="137160" bIns="68580" anchor="ctr"/>
          <a:lstStyle>
            <a:defPPr>
              <a:defRPr kern="1200" smtId="4294967295"/>
            </a:defPPr>
          </a:lstStyle>
          <a:p>
            <a:pPr defTabSz="3762375"/>
            <a:r>
              <a:rPr lang="en-US" sz="3300" dirty="0" smtClean="0">
                <a:solidFill>
                  <a:schemeClr val="bg1"/>
                </a:solidFill>
                <a:latin typeface="Nunito" panose="00000500000000000000" pitchFamily="2" charset="0"/>
              </a:rPr>
              <a:t>Conclusion</a:t>
            </a:r>
            <a:endParaRPr lang="en-US" sz="3300" dirty="0">
              <a:solidFill>
                <a:schemeClr val="bg1"/>
              </a:solidFill>
              <a:latin typeface="Nunito" panose="00000500000000000000" pitchFamily="2" charset="0"/>
            </a:endParaRPr>
          </a:p>
        </p:txBody>
      </p:sp>
      <p:sp>
        <p:nvSpPr>
          <p:cNvPr id="12" name="Rectangle 167"/>
          <p:cNvSpPr>
            <a:spLocks noChangeArrowheads="1"/>
          </p:cNvSpPr>
          <p:nvPr/>
        </p:nvSpPr>
        <p:spPr bwMode="auto">
          <a:xfrm>
            <a:off x="708610" y="32326805"/>
            <a:ext cx="23774400" cy="720080"/>
          </a:xfrm>
          <a:prstGeom prst="roundRect">
            <a:avLst/>
          </a:prstGeom>
          <a:solidFill>
            <a:srgbClr val="002060"/>
          </a:solidFill>
          <a:ln w="9525">
            <a:noFill/>
            <a:miter lim="800000"/>
          </a:ln>
        </p:spPr>
        <p:txBody>
          <a:bodyPr wrap="none" lIns="137160" tIns="68580" rIns="137160" bIns="68580" anchor="ctr"/>
          <a:lstStyle>
            <a:defPPr>
              <a:defRPr kern="1200" smtId="4294967295"/>
            </a:defPPr>
          </a:lstStyle>
          <a:p>
            <a:pPr defTabSz="3762375"/>
            <a:r>
              <a:rPr lang="en-US" sz="3300" dirty="0" smtClean="0">
                <a:solidFill>
                  <a:schemeClr val="bg1"/>
                </a:solidFill>
                <a:latin typeface="Nunito" panose="00000500000000000000" pitchFamily="2" charset="0"/>
              </a:rPr>
              <a:t>Selected References</a:t>
            </a:r>
            <a:endParaRPr lang="en-US" sz="3300" dirty="0">
              <a:solidFill>
                <a:schemeClr val="bg1"/>
              </a:solidFill>
              <a:latin typeface="Nunito" panose="000005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69327" y="323850"/>
            <a:ext cx="3096344" cy="558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In the Name of God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60"/>
          <p:cNvSpPr txBox="1">
            <a:spLocks noChangeArrowheads="1"/>
          </p:cNvSpPr>
          <p:nvPr/>
        </p:nvSpPr>
        <p:spPr bwMode="auto">
          <a:xfrm>
            <a:off x="2350301" y="4667250"/>
            <a:ext cx="20946355" cy="44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28" tIns="47764" rIns="95528" bIns="47764">
            <a:spAutoFit/>
          </a:bodyPr>
          <a:lstStyle>
            <a:lvl1pPr defTabSz="329088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329088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329088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329088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329088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54200" indent="944563" defTabSz="329088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311400" indent="944563" defTabSz="329088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68600" indent="944563" defTabSz="329088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25800" indent="944563" defTabSz="329088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3496898" eaLnBrk="1" hangingPunct="1">
              <a:defRPr/>
            </a:pPr>
            <a:r>
              <a:rPr lang="en-US" altLang="fa-IR" sz="5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 Title (Times New Roman </a:t>
            </a:r>
            <a:r>
              <a:rPr lang="en-US" altLang="fa-IR" sz="5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50pt</a:t>
            </a:r>
            <a:r>
              <a:rPr lang="en-US" altLang="fa-IR" sz="5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bold)</a:t>
            </a:r>
          </a:p>
          <a:p>
            <a:pPr algn="ctr" defTabSz="3496898" eaLnBrk="1" hangingPunct="1">
              <a:defRPr/>
            </a:pPr>
            <a:r>
              <a:rPr lang="fa-IR" altLang="fa-IR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altLang="fa-IR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 </a:t>
            </a:r>
            <a:r>
              <a:rPr lang="en-US" altLang="fa-IR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One Row of Space  </a:t>
            </a:r>
            <a:r>
              <a:rPr lang="fa-IR" altLang="fa-IR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</a:t>
            </a:r>
          </a:p>
          <a:p>
            <a:pPr algn="ctr" defTabSz="3496898" eaLnBrk="1" hangingPunct="1">
              <a:defRPr/>
            </a:pPr>
            <a:r>
              <a:rPr lang="en-US" altLang="fa-IR"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1st Author, 2nd Author,….(Times New Roman </a:t>
            </a:r>
            <a:r>
              <a:rPr lang="en-US" altLang="fa-IR" sz="4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42pt</a:t>
            </a:r>
            <a:r>
              <a:rPr lang="en-US" altLang="fa-IR"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bold)</a:t>
            </a:r>
          </a:p>
          <a:p>
            <a:pPr algn="ctr" defTabSz="3496898" eaLnBrk="1" hangingPunct="1">
              <a:defRPr/>
            </a:pPr>
            <a:r>
              <a:rPr lang="en-US" altLang="fa-IR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fa-IR" sz="38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fa-IR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corresponding Author’s Affiliation (Times New Roman </a:t>
            </a:r>
            <a:r>
              <a:rPr lang="en-US" altLang="fa-IR" sz="3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</a:t>
            </a:r>
            <a:r>
              <a:rPr lang="en-US" altLang="fa-IR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pt. centered)</a:t>
            </a:r>
          </a:p>
          <a:p>
            <a:pPr algn="ctr" defTabSz="3496898" eaLnBrk="1" hangingPunct="1">
              <a:defRPr/>
            </a:pPr>
            <a:r>
              <a:rPr lang="en-US" altLang="fa-IR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fa-IR" sz="38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fa-IR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Author’s Affiliation, …(Times New Roman </a:t>
            </a:r>
            <a:r>
              <a:rPr lang="en-US" altLang="fa-IR" sz="3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38pt</a:t>
            </a:r>
            <a:r>
              <a:rPr lang="en-US" altLang="fa-IR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centered)</a:t>
            </a:r>
          </a:p>
          <a:p>
            <a:pPr algn="ctr" defTabSz="3496898" eaLnBrk="1" hangingPunct="1">
              <a:defRPr/>
            </a:pPr>
            <a:r>
              <a:rPr lang="en-US" altLang="fa-IR" sz="3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 address (Times New Roman </a:t>
            </a:r>
            <a:r>
              <a:rPr lang="en-US" altLang="fa-IR" sz="3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</a:t>
            </a:r>
            <a:r>
              <a:rPr lang="en-US" altLang="fa-IR" sz="3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pt. italic, centered)</a:t>
            </a:r>
            <a:r>
              <a:rPr lang="en-US" altLang="fa-IR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3496898" eaLnBrk="1" hangingPunct="1">
              <a:defRPr/>
            </a:pPr>
            <a:endParaRPr lang="en-US" altLang="fa-IR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36279" y="9516114"/>
            <a:ext cx="23696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71641" eaLnBrk="1" hangingPunct="1">
              <a:defRPr/>
            </a:pP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To 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unify the poster presentation format, it is necessary that all posters use the provided general design and guidelines. 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the visual format of this guide and its language is consistent with the guidelines adopted by the Conference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essential to maintain the Conference title and logos on the top of the posters. </a:t>
            </a:r>
            <a:endParaRPr lang="en-US" alt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71641" eaLnBrk="1" hangingPunct="1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Keywords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: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word, word, word.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36279" y="13118906"/>
            <a:ext cx="23696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71641"/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To 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the poster, Microsoft PowerPoint 2003 or later versions must be used. All main must be written using the Times New 28pt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sections or subsections must be numbered and separated by one row of space. The first line of each paragraph should be indented by 1 cm. The text should be aligned from left to right and formatted justified... </a:t>
            </a:r>
          </a:p>
        </p:txBody>
      </p:sp>
      <p:sp>
        <p:nvSpPr>
          <p:cNvPr id="17" name="TextBox 20"/>
          <p:cNvSpPr txBox="1">
            <a:spLocks noChangeArrowheads="1"/>
          </p:cNvSpPr>
          <p:nvPr/>
        </p:nvSpPr>
        <p:spPr bwMode="auto">
          <a:xfrm>
            <a:off x="708609" y="28510403"/>
            <a:ext cx="8260563" cy="5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64" tIns="48582" rIns="97164" bIns="48582">
            <a:spAutoFit/>
          </a:bodyPr>
          <a:lstStyle>
            <a:lvl1pPr indent="436563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63892" algn="just" defTabSz="971641" eaLnBrk="1" hangingPunct="1">
              <a:defRPr/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Text  here........</a:t>
            </a:r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708610" y="21897763"/>
            <a:ext cx="8260563" cy="5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64" tIns="48582" rIns="97164" bIns="48582">
            <a:spAutoFit/>
          </a:bodyPr>
          <a:lstStyle>
            <a:lvl1pPr indent="436563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63892" algn="just" defTabSz="971641" eaLnBrk="1" hangingPunct="1">
              <a:defRPr/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Text  here........</a:t>
            </a:r>
          </a:p>
        </p:txBody>
      </p: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708609" y="33360456"/>
            <a:ext cx="8260563" cy="5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64" tIns="48582" rIns="97164" bIns="48582">
            <a:spAutoFit/>
          </a:bodyPr>
          <a:lstStyle>
            <a:lvl1pPr indent="436563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63892" algn="just" defTabSz="971641" eaLnBrk="1" hangingPunct="1">
              <a:defRPr/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Text  here........</a:t>
            </a:r>
          </a:p>
        </p:txBody>
      </p:sp>
    </p:spTree>
    <p:extLst>
      <p:ext uri="{BB962C8B-B14F-4D97-AF65-F5344CB8AC3E}">
        <p14:creationId xmlns:p14="http://schemas.microsoft.com/office/powerpoint/2010/main" val="242960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96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tsco</dc:creator>
  <cp:lastModifiedBy>tsco</cp:lastModifiedBy>
  <cp:revision>6</cp:revision>
  <dcterms:created xsi:type="dcterms:W3CDTF">2006-08-16T00:00:00Z</dcterms:created>
  <dcterms:modified xsi:type="dcterms:W3CDTF">2022-11-22T07:04:00Z</dcterms:modified>
</cp:coreProperties>
</file>